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65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070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79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2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243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6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8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263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91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944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20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AD14-64A1-46C7-9C6C-2F1EA09DDC47}" type="datetimeFigureOut">
              <a:rPr lang="nl-BE" smtClean="0"/>
              <a:t>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F676-92AA-4014-87E1-DDC9184D03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177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HDR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601"/>
            <a:ext cx="4225098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2" y="3861048"/>
            <a:ext cx="8558571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601"/>
            <a:ext cx="4037203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36366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Diavoorstelling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HDR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HDR</dc:title>
  <dc:creator>X</dc:creator>
  <cp:lastModifiedBy>X</cp:lastModifiedBy>
  <cp:revision>1</cp:revision>
  <dcterms:created xsi:type="dcterms:W3CDTF">2014-01-02T11:11:32Z</dcterms:created>
  <dcterms:modified xsi:type="dcterms:W3CDTF">2014-01-02T11:19:25Z</dcterms:modified>
</cp:coreProperties>
</file>