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06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AD14-64A1-46C7-9C6C-2F1EA09DDC47}" type="datetimeFigureOut">
              <a:rPr lang="nl-BE" smtClean="0"/>
              <a:t>2/01/2014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3F676-92AA-4014-87E1-DDC9184D039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76650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AD14-64A1-46C7-9C6C-2F1EA09DDC47}" type="datetimeFigureOut">
              <a:rPr lang="nl-BE" smtClean="0"/>
              <a:t>2/01/2014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3F676-92AA-4014-87E1-DDC9184D039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70705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AD14-64A1-46C7-9C6C-2F1EA09DDC47}" type="datetimeFigureOut">
              <a:rPr lang="nl-BE" smtClean="0"/>
              <a:t>2/01/2014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3F676-92AA-4014-87E1-DDC9184D039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554792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AD14-64A1-46C7-9C6C-2F1EA09DDC47}" type="datetimeFigureOut">
              <a:rPr lang="nl-BE" smtClean="0"/>
              <a:t>2/01/2014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3F676-92AA-4014-87E1-DDC9184D039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9829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AD14-64A1-46C7-9C6C-2F1EA09DDC47}" type="datetimeFigureOut">
              <a:rPr lang="nl-BE" smtClean="0"/>
              <a:t>2/01/2014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3F676-92AA-4014-87E1-DDC9184D039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32436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AD14-64A1-46C7-9C6C-2F1EA09DDC47}" type="datetimeFigureOut">
              <a:rPr lang="nl-BE" smtClean="0"/>
              <a:t>2/01/2014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3F676-92AA-4014-87E1-DDC9184D039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4162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AD14-64A1-46C7-9C6C-2F1EA09DDC47}" type="datetimeFigureOut">
              <a:rPr lang="nl-BE" smtClean="0"/>
              <a:t>2/01/2014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3F676-92AA-4014-87E1-DDC9184D039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88180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AD14-64A1-46C7-9C6C-2F1EA09DDC47}" type="datetimeFigureOut">
              <a:rPr lang="nl-BE" smtClean="0"/>
              <a:t>2/01/2014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3F676-92AA-4014-87E1-DDC9184D039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4263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AD14-64A1-46C7-9C6C-2F1EA09DDC47}" type="datetimeFigureOut">
              <a:rPr lang="nl-BE" smtClean="0"/>
              <a:t>2/01/2014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3F676-92AA-4014-87E1-DDC9184D039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44917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AD14-64A1-46C7-9C6C-2F1EA09DDC47}" type="datetimeFigureOut">
              <a:rPr lang="nl-BE" smtClean="0"/>
              <a:t>2/01/2014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3F676-92AA-4014-87E1-DDC9184D039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99446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FAD14-64A1-46C7-9C6C-2F1EA09DDC47}" type="datetimeFigureOut">
              <a:rPr lang="nl-BE" smtClean="0"/>
              <a:t>2/01/2014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3F676-92AA-4014-87E1-DDC9184D039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32079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1FAD14-64A1-46C7-9C6C-2F1EA09DDC47}" type="datetimeFigureOut">
              <a:rPr lang="nl-BE" smtClean="0"/>
              <a:t>2/01/2014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3F676-92AA-4014-87E1-DDC9184D039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01770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3140968"/>
            <a:ext cx="7772400" cy="504056"/>
          </a:xfrm>
        </p:spPr>
        <p:txBody>
          <a:bodyPr>
            <a:normAutofit fontScale="90000"/>
          </a:bodyPr>
          <a:lstStyle/>
          <a:p>
            <a:r>
              <a:rPr lang="nl-BE" dirty="0" smtClean="0"/>
              <a:t>HDR</a:t>
            </a:r>
            <a:endParaRPr lang="nl-BE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56601"/>
            <a:ext cx="4225098" cy="27363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42" y="3861048"/>
            <a:ext cx="8558571" cy="280831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56601"/>
            <a:ext cx="4037203" cy="273630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82363668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</Words>
  <Application>Microsoft Office PowerPoint</Application>
  <PresentationFormat>Diavoorstelling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2" baseType="lpstr">
      <vt:lpstr>Kantoorthema</vt:lpstr>
      <vt:lpstr>HDR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HDR</dc:title>
  <dc:creator>X</dc:creator>
  <cp:lastModifiedBy>X</cp:lastModifiedBy>
  <cp:revision>1</cp:revision>
  <dcterms:created xsi:type="dcterms:W3CDTF">2014-01-02T11:11:32Z</dcterms:created>
  <dcterms:modified xsi:type="dcterms:W3CDTF">2014-01-02T11:19:25Z</dcterms:modified>
</cp:coreProperties>
</file>